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0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7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0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5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5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0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7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2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9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523FD-7D91-4F82-834C-1207DADDB1CF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BCD6-3A46-4684-BF20-86F2C1A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6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r>
              <a:rPr lang="ar-IQ" sz="3200" dirty="0" smtClean="0"/>
              <a:t>طبقة </a:t>
            </a:r>
            <a:r>
              <a:rPr lang="ar-IQ" sz="3200" dirty="0" err="1" smtClean="0"/>
              <a:t>الاوكتاهايدرا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 smtClean="0"/>
              <a:t>وتتكون من ايون مركزي(الالمنيوم ) تحيط به ست ذرات من </a:t>
            </a:r>
            <a:r>
              <a:rPr lang="ar-IQ" dirty="0" err="1" smtClean="0"/>
              <a:t>الهايدروكسيل</a:t>
            </a:r>
            <a:r>
              <a:rPr lang="ar-IQ" dirty="0" smtClean="0"/>
              <a:t> وترتبط وحدات </a:t>
            </a:r>
            <a:r>
              <a:rPr lang="ar-IQ" dirty="0" err="1" smtClean="0"/>
              <a:t>الاوكتاهايدرا</a:t>
            </a:r>
            <a:r>
              <a:rPr lang="ar-IQ" dirty="0" smtClean="0"/>
              <a:t> من خلال الاوكسجين.</a:t>
            </a:r>
          </a:p>
          <a:p>
            <a:pPr marL="0" indent="0" algn="r">
              <a:buNone/>
            </a:pPr>
            <a:r>
              <a:rPr lang="ar-IQ" dirty="0" smtClean="0"/>
              <a:t>تنقسم وحدات </a:t>
            </a:r>
            <a:r>
              <a:rPr lang="ar-IQ" dirty="0" err="1" smtClean="0"/>
              <a:t>الاوكتاهايدرا</a:t>
            </a:r>
            <a:r>
              <a:rPr lang="ar-IQ" dirty="0" smtClean="0"/>
              <a:t> </a:t>
            </a:r>
          </a:p>
          <a:p>
            <a:pPr marL="0" indent="0" algn="r">
              <a:buNone/>
            </a:pPr>
            <a:r>
              <a:rPr lang="ar-IQ" dirty="0" smtClean="0"/>
              <a:t>*وحدات ثنائية </a:t>
            </a:r>
            <a:r>
              <a:rPr lang="ar-IQ" dirty="0" err="1" smtClean="0"/>
              <a:t>الاوكتا</a:t>
            </a:r>
            <a:r>
              <a:rPr lang="ar-IQ" dirty="0" smtClean="0"/>
              <a:t> </a:t>
            </a:r>
            <a:r>
              <a:rPr lang="ar-IQ" dirty="0" err="1" smtClean="0"/>
              <a:t>هايدرا</a:t>
            </a:r>
            <a:r>
              <a:rPr lang="ar-IQ" dirty="0" smtClean="0"/>
              <a:t> :</a:t>
            </a:r>
          </a:p>
          <a:p>
            <a:pPr marL="0" indent="0" algn="r">
              <a:buNone/>
            </a:pPr>
            <a:r>
              <a:rPr lang="ar-IQ" dirty="0" smtClean="0"/>
              <a:t>في هذه </a:t>
            </a:r>
            <a:r>
              <a:rPr lang="ar-IQ" dirty="0" err="1" smtClean="0"/>
              <a:t>الوحده</a:t>
            </a:r>
            <a:r>
              <a:rPr lang="ar-IQ" dirty="0" smtClean="0"/>
              <a:t> يكون الايون المركزي</a:t>
            </a:r>
          </a:p>
          <a:p>
            <a:pPr marL="0" indent="0" algn="r">
              <a:buNone/>
            </a:pPr>
            <a:r>
              <a:rPr lang="ar-IQ" dirty="0" smtClean="0"/>
              <a:t> هو ايون ثلاثي التكافؤ(الالمنيوم )</a:t>
            </a:r>
          </a:p>
          <a:p>
            <a:pPr marL="0" indent="0" algn="r">
              <a:buNone/>
            </a:pPr>
            <a:r>
              <a:rPr lang="ar-IQ" dirty="0" smtClean="0"/>
              <a:t>وبالتالي يحتاج البناء الى معادلة</a:t>
            </a:r>
          </a:p>
          <a:p>
            <a:pPr marL="0" indent="0" algn="r">
              <a:buNone/>
            </a:pPr>
            <a:r>
              <a:rPr lang="ar-IQ" dirty="0" smtClean="0"/>
              <a:t> الشحنات ايونين من الألمنيوم فقط وبهذا يكون ثلثي مواقع </a:t>
            </a:r>
            <a:r>
              <a:rPr lang="ar-IQ" dirty="0" err="1" smtClean="0"/>
              <a:t>الاوكتاهايدرا</a:t>
            </a:r>
            <a:r>
              <a:rPr lang="ar-IQ" dirty="0" smtClean="0"/>
              <a:t> فقط مشغولة والثلث الباقي يكون فارغا مثل معدن </a:t>
            </a:r>
            <a:r>
              <a:rPr lang="ar-IQ" dirty="0" err="1" smtClean="0"/>
              <a:t>الجبسايت</a:t>
            </a:r>
            <a:r>
              <a:rPr lang="ar-IQ" dirty="0" smtClean="0"/>
              <a:t>    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3228975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8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066800"/>
          </a:xfrm>
        </p:spPr>
        <p:txBody>
          <a:bodyPr>
            <a:normAutofit fontScale="90000"/>
          </a:bodyPr>
          <a:lstStyle/>
          <a:p>
            <a:pPr algn="r"/>
            <a:r>
              <a:rPr lang="ar-IQ" sz="2800" dirty="0" smtClean="0"/>
              <a:t>*وحدة ثلاثية </a:t>
            </a:r>
            <a:r>
              <a:rPr lang="ar-IQ" sz="2800" dirty="0" err="1" smtClean="0"/>
              <a:t>الاوكتاهايدرا</a:t>
            </a:r>
            <a:r>
              <a:rPr lang="ar-IQ" sz="2800" dirty="0" smtClean="0"/>
              <a:t> وتسمى بطبقة </a:t>
            </a:r>
            <a:r>
              <a:rPr lang="ar-IQ" sz="2800" dirty="0" err="1" smtClean="0"/>
              <a:t>البروسايت</a:t>
            </a:r>
            <a:r>
              <a:rPr lang="ar-IQ" sz="2800" dirty="0" smtClean="0"/>
              <a:t> ويكون الايون المركزي ثنائي التكافؤ(المغنيسيوم) وبذلك يحتاج البناء الى ثلاثة ايونات اي ان جميع مواقع </a:t>
            </a:r>
            <a:r>
              <a:rPr lang="ar-IQ" sz="2800" dirty="0" err="1" smtClean="0"/>
              <a:t>الاوكتاهايدرا</a:t>
            </a:r>
            <a:r>
              <a:rPr lang="ar-IQ" sz="2800" dirty="0" smtClean="0"/>
              <a:t> </a:t>
            </a:r>
            <a:r>
              <a:rPr lang="ar-IQ" sz="2800" dirty="0" err="1" smtClean="0"/>
              <a:t>مشغوله</a:t>
            </a:r>
            <a:r>
              <a:rPr lang="ar-IQ" sz="2800" dirty="0" smtClean="0"/>
              <a:t> </a:t>
            </a:r>
            <a:r>
              <a:rPr lang="ar-IQ" sz="2800" dirty="0" err="1" smtClean="0"/>
              <a:t>بايون</a:t>
            </a:r>
            <a:r>
              <a:rPr lang="ar-IQ" sz="2800" dirty="0" smtClean="0"/>
              <a:t> المغنيسيوم </a:t>
            </a:r>
            <a:endParaRPr lang="en-US" sz="2800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589648" cy="2743200"/>
          </a:xfr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0"/>
            <a:ext cx="3823589" cy="304800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33800"/>
            <a:ext cx="3288649" cy="312420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191000"/>
            <a:ext cx="5105400" cy="259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ar-IQ" sz="3200" dirty="0" smtClean="0"/>
              <a:t>مصادر الشحنة</a:t>
            </a:r>
            <a:endParaRPr lang="en-US" sz="3200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838200"/>
            <a:ext cx="7823199" cy="5867400"/>
          </a:xfrm>
        </p:spPr>
      </p:pic>
    </p:spTree>
    <p:extLst>
      <p:ext uri="{BB962C8B-B14F-4D97-AF65-F5344CB8AC3E}">
        <p14:creationId xmlns:p14="http://schemas.microsoft.com/office/powerpoint/2010/main" val="80747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7924799" cy="5943600"/>
          </a:xfrm>
        </p:spPr>
      </p:pic>
    </p:spTree>
    <p:extLst>
      <p:ext uri="{BB962C8B-B14F-4D97-AF65-F5344CB8AC3E}">
        <p14:creationId xmlns:p14="http://schemas.microsoft.com/office/powerpoint/2010/main" val="26828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عرض على الشاشة (3:4)‏</PresentationFormat>
  <Paragraphs>10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طبقة الاوكتاهايدرا</vt:lpstr>
      <vt:lpstr>*وحدة ثلاثية الاوكتاهايدرا وتسمى بطبقة البروسايت ويكون الايون المركزي ثنائي التكافؤ(المغنيسيوم) وبذلك يحتاج البناء الى ثلاثة ايونات اي ان جميع مواقع الاوكتاهايدرا مشغوله بايون المغنيسيوم </vt:lpstr>
      <vt:lpstr>مصادر الشحنة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طبقة الاوكتاهايدرا</dc:title>
  <dc:creator>lenovo</dc:creator>
  <cp:lastModifiedBy>lenovo</cp:lastModifiedBy>
  <cp:revision>1</cp:revision>
  <dcterms:created xsi:type="dcterms:W3CDTF">2019-07-13T16:56:03Z</dcterms:created>
  <dcterms:modified xsi:type="dcterms:W3CDTF">2019-07-13T16:56:39Z</dcterms:modified>
</cp:coreProperties>
</file>